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09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Цилиндр 36"/>
          <p:cNvSpPr/>
          <p:nvPr/>
        </p:nvSpPr>
        <p:spPr>
          <a:xfrm>
            <a:off x="642910" y="5000636"/>
            <a:ext cx="8143932" cy="1214446"/>
          </a:xfrm>
          <a:prstGeom prst="can">
            <a:avLst>
              <a:gd name="adj" fmla="val 2553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Цилиндр 1"/>
          <p:cNvSpPr/>
          <p:nvPr/>
        </p:nvSpPr>
        <p:spPr>
          <a:xfrm>
            <a:off x="3286116" y="857232"/>
            <a:ext cx="2500330" cy="1000132"/>
          </a:xfrm>
          <a:prstGeom prst="can">
            <a:avLst>
              <a:gd name="adj" fmla="val 4602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уб 2"/>
          <p:cNvSpPr/>
          <p:nvPr/>
        </p:nvSpPr>
        <p:spPr>
          <a:xfrm flipH="1">
            <a:off x="428596" y="285728"/>
            <a:ext cx="2286016" cy="714380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Куб 3"/>
          <p:cNvSpPr/>
          <p:nvPr/>
        </p:nvSpPr>
        <p:spPr>
          <a:xfrm flipH="1">
            <a:off x="571472" y="1214422"/>
            <a:ext cx="2286016" cy="714380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Куб 4"/>
          <p:cNvSpPr/>
          <p:nvPr/>
        </p:nvSpPr>
        <p:spPr>
          <a:xfrm flipH="1">
            <a:off x="6357950" y="1214422"/>
            <a:ext cx="2286016" cy="714380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Куб 5"/>
          <p:cNvSpPr/>
          <p:nvPr/>
        </p:nvSpPr>
        <p:spPr>
          <a:xfrm flipH="1">
            <a:off x="6286512" y="285728"/>
            <a:ext cx="2286016" cy="714380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Цилиндр 7"/>
          <p:cNvSpPr/>
          <p:nvPr/>
        </p:nvSpPr>
        <p:spPr>
          <a:xfrm>
            <a:off x="3643306" y="0"/>
            <a:ext cx="1857388" cy="642942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Цилиндр 8"/>
          <p:cNvSpPr/>
          <p:nvPr/>
        </p:nvSpPr>
        <p:spPr>
          <a:xfrm>
            <a:off x="571472" y="2071678"/>
            <a:ext cx="8143932" cy="1214446"/>
          </a:xfrm>
          <a:prstGeom prst="can">
            <a:avLst>
              <a:gd name="adj" fmla="val 3952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Цилиндр 9"/>
          <p:cNvSpPr/>
          <p:nvPr/>
        </p:nvSpPr>
        <p:spPr>
          <a:xfrm>
            <a:off x="214282" y="3429000"/>
            <a:ext cx="3000396" cy="1357322"/>
          </a:xfrm>
          <a:prstGeom prst="can">
            <a:avLst>
              <a:gd name="adj" fmla="val 4328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Цилиндр 10"/>
          <p:cNvSpPr/>
          <p:nvPr/>
        </p:nvSpPr>
        <p:spPr>
          <a:xfrm>
            <a:off x="3286116" y="3500438"/>
            <a:ext cx="5572164" cy="1357322"/>
          </a:xfrm>
          <a:prstGeom prst="can">
            <a:avLst>
              <a:gd name="adj" fmla="val 3331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14348" y="6429372"/>
            <a:ext cx="7715304" cy="4286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71934" y="214290"/>
            <a:ext cx="1094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МОН РД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214290"/>
            <a:ext cx="26432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Научно-исследовательские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институты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1428736"/>
            <a:ext cx="2086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Внешние партнеры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15074" y="357166"/>
            <a:ext cx="2665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Высшие учебные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заведения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29454" y="1428736"/>
            <a:ext cx="148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Издательства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00364" y="857232"/>
            <a:ext cx="32861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ДИРО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 сетевого взаимодействия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0034" y="2071678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Направления работы с учителями школ с низкими результатами обучения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57224" y="2643182"/>
            <a:ext cx="1978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Самообразование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71868" y="2571744"/>
            <a:ext cx="17625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Методическое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сопровождение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143636" y="2571744"/>
            <a:ext cx="20620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Курсы повышения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квалификации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1472" y="3571876"/>
            <a:ext cx="2262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Обучение учителей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00430" y="3571876"/>
            <a:ext cx="5857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Обобщение и распространение  опыта учителей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14282" y="4071942"/>
            <a:ext cx="13572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Вебинары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357290" y="4000504"/>
            <a:ext cx="17145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Модельные семинары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286116" y="3929066"/>
            <a:ext cx="1681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Мастер-классы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857752" y="3929066"/>
            <a:ext cx="20002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Предметно-методические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семинары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643702" y="3929066"/>
            <a:ext cx="22311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Профессиональные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конкурсы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мастерства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000364" y="5000636"/>
            <a:ext cx="30718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 взаимодействия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14348" y="5429264"/>
            <a:ext cx="26431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личностного опыта учителя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000364" y="5429264"/>
            <a:ext cx="22145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Рост профессионализма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5072066" y="5286388"/>
            <a:ext cx="364330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Совершенствование методического мастерства и методологической компетентности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1714480" y="6488668"/>
            <a:ext cx="57150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ПОВЫШЕНИЕ КАЧЕСТВА ОБРАЗОВАНИЯ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Двойная стрелка вверх/вниз 37"/>
          <p:cNvSpPr/>
          <p:nvPr/>
        </p:nvSpPr>
        <p:spPr>
          <a:xfrm>
            <a:off x="4500562" y="1857364"/>
            <a:ext cx="214314" cy="35719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войная стрелка вверх/вниз 43"/>
          <p:cNvSpPr/>
          <p:nvPr/>
        </p:nvSpPr>
        <p:spPr>
          <a:xfrm>
            <a:off x="4500562" y="571480"/>
            <a:ext cx="214314" cy="35719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Двойная стрелка влево/вправо 45"/>
          <p:cNvSpPr/>
          <p:nvPr/>
        </p:nvSpPr>
        <p:spPr>
          <a:xfrm rot="1291944">
            <a:off x="2786050" y="785794"/>
            <a:ext cx="571504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Двойная стрелка влево/вправо 46"/>
          <p:cNvSpPr/>
          <p:nvPr/>
        </p:nvSpPr>
        <p:spPr>
          <a:xfrm rot="19617171">
            <a:off x="5734396" y="811756"/>
            <a:ext cx="571504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Двойная стрелка влево/вправо 47"/>
          <p:cNvSpPr/>
          <p:nvPr/>
        </p:nvSpPr>
        <p:spPr>
          <a:xfrm rot="1291944">
            <a:off x="5805832" y="1526136"/>
            <a:ext cx="571504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Двойная стрелка влево/вправо 48"/>
          <p:cNvSpPr/>
          <p:nvPr/>
        </p:nvSpPr>
        <p:spPr>
          <a:xfrm rot="20293285">
            <a:off x="2805413" y="1598546"/>
            <a:ext cx="571504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низ 49"/>
          <p:cNvSpPr/>
          <p:nvPr/>
        </p:nvSpPr>
        <p:spPr>
          <a:xfrm>
            <a:off x="1857356" y="3143248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низ 50"/>
          <p:cNvSpPr/>
          <p:nvPr/>
        </p:nvSpPr>
        <p:spPr>
          <a:xfrm>
            <a:off x="7000892" y="3214686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низ 51"/>
          <p:cNvSpPr/>
          <p:nvPr/>
        </p:nvSpPr>
        <p:spPr>
          <a:xfrm>
            <a:off x="1857356" y="4857760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7000892" y="4857760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низ 53"/>
          <p:cNvSpPr/>
          <p:nvPr/>
        </p:nvSpPr>
        <p:spPr>
          <a:xfrm>
            <a:off x="7072330" y="6143644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>
            <a:off x="4857752" y="6143644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низ 55"/>
          <p:cNvSpPr/>
          <p:nvPr/>
        </p:nvSpPr>
        <p:spPr>
          <a:xfrm>
            <a:off x="2285984" y="6143644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64</Words>
  <PresentationFormat>Экран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8</dc:creator>
  <cp:lastModifiedBy>8</cp:lastModifiedBy>
  <cp:revision>10</cp:revision>
  <dcterms:created xsi:type="dcterms:W3CDTF">2018-05-10T06:23:50Z</dcterms:created>
  <dcterms:modified xsi:type="dcterms:W3CDTF">2018-05-12T05:39:34Z</dcterms:modified>
</cp:coreProperties>
</file>